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1" r:id="rId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6" Type="http://schemas.openxmlformats.org/officeDocument/2006/relationships/slide" Target="slides/slide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9" name="Google Shape;37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/Relationships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582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lang="zh-CN"/>
              <a:t>Speaking Effectively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